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6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12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31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66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320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69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162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56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3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6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68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04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81D0B-EF85-7F46-A0B2-EF44EC9767A1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97EB1-7090-E843-805E-FB413BD6F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19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7625" y="360604"/>
            <a:ext cx="7491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B84C6"/>
                </a:solidFill>
                <a:latin typeface="Calibri" pitchFamily="34" charset="0"/>
                <a:ea typeface="華康儷中黑" pitchFamily="49" charset="-120"/>
                <a:cs typeface="Arial Narrow"/>
              </a:rPr>
              <a:t>15</a:t>
            </a:r>
            <a:r>
              <a:rPr lang="zh-TW" altLang="en-US" sz="2800" dirty="0" smtClean="0">
                <a:solidFill>
                  <a:srgbClr val="3B84C6"/>
                </a:solidFill>
                <a:latin typeface="Calibri" pitchFamily="34" charset="0"/>
                <a:ea typeface="華康儷中黑" pitchFamily="49" charset="-120"/>
                <a:cs typeface="Arial Narrow"/>
              </a:rPr>
              <a:t>分鐘的諮詢</a:t>
            </a:r>
            <a:r>
              <a:rPr lang="en-US" altLang="zh-TW" sz="2400" dirty="0" smtClean="0">
                <a:solidFill>
                  <a:srgbClr val="3B84C6"/>
                </a:solidFill>
                <a:latin typeface="Calibri" pitchFamily="34" charset="0"/>
                <a:ea typeface="華康儷中黑" pitchFamily="49" charset="-120"/>
                <a:cs typeface="Arial Narrow"/>
              </a:rPr>
              <a:t>|</a:t>
            </a:r>
            <a:r>
              <a:rPr lang="en-US" sz="2400" dirty="0" smtClean="0">
                <a:solidFill>
                  <a:srgbClr val="3B84C6"/>
                </a:solidFill>
                <a:latin typeface="Calibri" pitchFamily="34" charset="0"/>
                <a:ea typeface="華康儷中黑" pitchFamily="49" charset="-120"/>
                <a:cs typeface="Arial Narrow"/>
              </a:rPr>
              <a:t>15 </a:t>
            </a:r>
            <a:r>
              <a:rPr lang="en-US" sz="2400" dirty="0" smtClean="0">
                <a:solidFill>
                  <a:srgbClr val="3B84C6"/>
                </a:solidFill>
                <a:latin typeface="Calibri" pitchFamily="34" charset="0"/>
                <a:ea typeface="華康儷中黑" pitchFamily="49" charset="-120"/>
                <a:cs typeface="Century Gothic"/>
              </a:rPr>
              <a:t>Minute</a:t>
            </a:r>
            <a:r>
              <a:rPr lang="en-US" sz="2400" dirty="0" smtClean="0">
                <a:solidFill>
                  <a:srgbClr val="3B84C6"/>
                </a:solidFill>
                <a:latin typeface="Calibri" pitchFamily="34" charset="0"/>
                <a:ea typeface="華康儷中黑" pitchFamily="49" charset="-120"/>
                <a:cs typeface="Arial Narrow"/>
              </a:rPr>
              <a:t> </a:t>
            </a:r>
            <a:r>
              <a:rPr lang="en-US" sz="2400" dirty="0" smtClean="0">
                <a:solidFill>
                  <a:srgbClr val="3B84C6"/>
                </a:solidFill>
                <a:latin typeface="Calibri" pitchFamily="34" charset="0"/>
                <a:ea typeface="華康儷中黑" pitchFamily="49" charset="-120"/>
                <a:cs typeface="Century Gothic"/>
              </a:rPr>
              <a:t>Consultation</a:t>
            </a:r>
            <a:endParaRPr lang="en-US" sz="2400" dirty="0">
              <a:solidFill>
                <a:srgbClr val="3B84C6"/>
              </a:solidFill>
              <a:latin typeface="Calibri" pitchFamily="34" charset="0"/>
              <a:ea typeface="華康儷中黑" pitchFamily="49" charset="-120"/>
              <a:cs typeface="Century Gothic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013"/>
            <a:ext cx="6858000" cy="1588"/>
          </a:xfrm>
          <a:prstGeom prst="line">
            <a:avLst/>
          </a:prstGeom>
          <a:ln w="9525" cmpd="sng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89013"/>
            <a:ext cx="6858000" cy="1588"/>
          </a:xfrm>
          <a:prstGeom prst="line">
            <a:avLst/>
          </a:prstGeom>
          <a:ln w="9525" cmpd="sng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910667" y="5630333"/>
            <a:ext cx="1947333" cy="160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6050" y="1047751"/>
            <a:ext cx="655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這個諮詢讓你在網站三線通前先獲取資料訊息，以建立一個更有價值的約見。</a:t>
            </a:r>
            <a:endParaRPr lang="en-US" sz="1200" dirty="0" smtClean="0">
              <a:latin typeface="Calibri" pitchFamily="34" charset="0"/>
              <a:ea typeface="華康儷中黑" pitchFamily="49" charset="-120"/>
            </a:endParaRPr>
          </a:p>
          <a:p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This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consult is designed to intake information from website prospects and build a more valuable appointment.  </a:t>
            </a:r>
            <a:endParaRPr lang="en-US" sz="1200" dirty="0">
              <a:latin typeface="Calibri" pitchFamily="34" charset="0"/>
              <a:ea typeface="華康儷中黑" pitchFamily="49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050" y="1699713"/>
            <a:ext cx="6470650" cy="18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1600" u="sng" dirty="0" smtClean="0">
                <a:latin typeface="Calibri" pitchFamily="34" charset="0"/>
                <a:ea typeface="華康儷中黑" pitchFamily="49" charset="-120"/>
              </a:rPr>
              <a:t>商業</a:t>
            </a:r>
            <a:r>
              <a:rPr lang="zh-TW" altLang="en-US" sz="1600" u="sng" dirty="0" smtClean="0">
                <a:latin typeface="Calibri" pitchFamily="34" charset="0"/>
                <a:ea typeface="華康儷中黑" pitchFamily="49" charset="-120"/>
              </a:rPr>
              <a:t>訊息</a:t>
            </a:r>
            <a:r>
              <a:rPr lang="en-US" sz="1600" u="sng" dirty="0" smtClean="0">
                <a:latin typeface="Calibri" pitchFamily="34" charset="0"/>
                <a:ea typeface="華康儷中黑" pitchFamily="49" charset="-120"/>
              </a:rPr>
              <a:t>Business Information</a:t>
            </a:r>
            <a:r>
              <a:rPr lang="en-US" u="sng" dirty="0" smtClean="0">
                <a:latin typeface="Calibri" pitchFamily="34" charset="0"/>
                <a:ea typeface="華康儷中黑" pitchFamily="49" charset="-120"/>
              </a:rPr>
              <a:t/>
            </a:r>
            <a:br>
              <a:rPr lang="en-US" u="sng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姓名</a:t>
            </a:r>
            <a:r>
              <a:rPr lang="en-US" altLang="zh-TW" sz="1200" dirty="0" smtClean="0">
                <a:latin typeface="Calibri" pitchFamily="34" charset="0"/>
                <a:ea typeface="華康儷中黑" pitchFamily="49" charset="-120"/>
              </a:rPr>
              <a:t>/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職位</a:t>
            </a:r>
            <a:r>
              <a:rPr lang="zh-TW" altLang="en-US" dirty="0" smtClean="0">
                <a:latin typeface="Calibri" pitchFamily="34" charset="0"/>
                <a:ea typeface="華康儷中黑" pitchFamily="49" charset="-120"/>
              </a:rPr>
              <a:t>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Contact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Name / Title: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公司名稱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Business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Name: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電話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Phone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: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電郵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Email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: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聯絡地址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Address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: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行業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Industry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:</a:t>
            </a:r>
            <a:endParaRPr lang="en-US" sz="1200" dirty="0">
              <a:latin typeface="Calibri" pitchFamily="34" charset="0"/>
              <a:ea typeface="華康儷中黑" pitchFamily="49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525" y="3722471"/>
            <a:ext cx="64706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1600" u="sng" dirty="0" smtClean="0">
                <a:latin typeface="Calibri" pitchFamily="34" charset="0"/>
                <a:ea typeface="華康儷中黑" pitchFamily="49" charset="-120"/>
              </a:rPr>
              <a:t>關於你的業務</a:t>
            </a:r>
            <a:r>
              <a:rPr lang="en-US" sz="1600" u="sng" dirty="0" smtClean="0">
                <a:latin typeface="Calibri" pitchFamily="34" charset="0"/>
                <a:ea typeface="華康儷中黑" pitchFamily="49" charset="-120"/>
              </a:rPr>
              <a:t>About </a:t>
            </a:r>
            <a:r>
              <a:rPr lang="en-US" sz="1600" u="sng" dirty="0" smtClean="0">
                <a:latin typeface="Calibri" pitchFamily="34" charset="0"/>
                <a:ea typeface="華康儷中黑" pitchFamily="49" charset="-120"/>
              </a:rPr>
              <a:t>Your </a:t>
            </a:r>
            <a:r>
              <a:rPr lang="en-US" sz="1600" u="sng" dirty="0" smtClean="0">
                <a:latin typeface="Calibri" pitchFamily="34" charset="0"/>
                <a:ea typeface="華康儷中黑" pitchFamily="49" charset="-120"/>
              </a:rPr>
              <a:t>Business</a:t>
            </a:r>
            <a:r>
              <a:rPr lang="en-US" u="sng" dirty="0" smtClean="0">
                <a:latin typeface="Calibri" pitchFamily="34" charset="0"/>
                <a:ea typeface="華康儷中黑" pitchFamily="49" charset="-120"/>
              </a:rPr>
              <a:t/>
            </a:r>
            <a:br>
              <a:rPr lang="en-US" u="sng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你的主要業務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Primary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focus of your business?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你的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次要業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務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Secondary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focus of your business?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你在哪裡做你的業務呢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Where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do you do most of your business?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你有做任何廣告嗎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you do any advertising?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如果有，是甚麼樣的廣告呢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If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yes, what kinds? </a:t>
            </a:r>
            <a:endParaRPr lang="en-US" sz="1200" dirty="0">
              <a:latin typeface="Calibri" pitchFamily="34" charset="0"/>
              <a:ea typeface="華康儷中黑" pitchFamily="49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525" y="5467987"/>
            <a:ext cx="6470650" cy="342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1600" u="sng" dirty="0" smtClean="0">
                <a:latin typeface="Calibri" pitchFamily="34" charset="0"/>
                <a:ea typeface="華康儷中黑" pitchFamily="49" charset="-120"/>
              </a:rPr>
              <a:t>網絡營銷策略</a:t>
            </a:r>
            <a:r>
              <a:rPr lang="en-US" sz="1600" u="sng" dirty="0" smtClean="0">
                <a:latin typeface="Calibri" pitchFamily="34" charset="0"/>
                <a:ea typeface="華康儷中黑" pitchFamily="49" charset="-120"/>
              </a:rPr>
              <a:t>Online </a:t>
            </a:r>
            <a:r>
              <a:rPr lang="en-US" sz="1600" u="sng" dirty="0" smtClean="0">
                <a:latin typeface="Calibri" pitchFamily="34" charset="0"/>
                <a:ea typeface="華康儷中黑" pitchFamily="49" charset="-120"/>
              </a:rPr>
              <a:t>Marketing </a:t>
            </a:r>
            <a:r>
              <a:rPr lang="en-US" sz="1600" u="sng" dirty="0" smtClean="0">
                <a:latin typeface="Calibri" pitchFamily="34" charset="0"/>
                <a:ea typeface="華康儷中黑" pitchFamily="49" charset="-120"/>
              </a:rPr>
              <a:t>Strategy</a:t>
            </a:r>
            <a:r>
              <a:rPr lang="en-US" dirty="0" smtClean="0">
                <a:latin typeface="Calibri" pitchFamily="34" charset="0"/>
                <a:ea typeface="華康儷中黑" pitchFamily="49" charset="-120"/>
              </a:rPr>
              <a:t/>
            </a:r>
            <a:br>
              <a:rPr lang="en-US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你有一個網站嗎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you have a website?</a:t>
            </a:r>
          </a:p>
          <a:p>
            <a:pPr>
              <a:lnSpc>
                <a:spcPts val="2000"/>
              </a:lnSpc>
            </a:pP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這網站是最新嗎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Is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it up-to-date?</a:t>
            </a:r>
          </a:p>
          <a:p>
            <a:pPr>
              <a:lnSpc>
                <a:spcPts val="2000"/>
              </a:lnSpc>
            </a:pP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誰做此網站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Who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did your website?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你有做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任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何搜索引擎營銷嗎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you do any search engine marketing?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你有使用社交媒體嗎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you use social media?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有做電子郵件廣告嗎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you do email campaigns?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有一個行動網站嗎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you have a mobile website?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誰更新你的網站呢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Who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updates your website?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你想在網上做銷售嗎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Do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you want to sell online?</a:t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/>
            </a:r>
            <a:br>
              <a:rPr lang="en-US" sz="1200" dirty="0" smtClean="0">
                <a:latin typeface="Calibri" pitchFamily="34" charset="0"/>
                <a:ea typeface="華康儷中黑" pitchFamily="49" charset="-120"/>
              </a:rPr>
            </a:b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還有甚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麼是你希望在網站三線通約會上覆蓋</a:t>
            </a:r>
            <a:r>
              <a:rPr lang="en-US" altLang="zh-TW" sz="1200" dirty="0" smtClean="0">
                <a:latin typeface="Calibri" pitchFamily="34" charset="0"/>
                <a:ea typeface="華康儷中黑" pitchFamily="49" charset="-120"/>
              </a:rPr>
              <a:t>/</a:t>
            </a:r>
            <a:r>
              <a:rPr lang="zh-TW" altLang="en-US" sz="1200" dirty="0" smtClean="0">
                <a:latin typeface="Calibri" pitchFamily="34" charset="0"/>
                <a:ea typeface="華康儷中黑" pitchFamily="49" charset="-120"/>
              </a:rPr>
              <a:t>討論嗎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Anything </a:t>
            </a:r>
            <a:r>
              <a:rPr lang="en-US" sz="1200" dirty="0" smtClean="0">
                <a:latin typeface="Calibri" pitchFamily="34" charset="0"/>
                <a:ea typeface="華康儷中黑" pitchFamily="49" charset="-120"/>
              </a:rPr>
              <a:t>else you are hoping to cover during your appointment?</a:t>
            </a:r>
            <a:endParaRPr lang="en-US" sz="1200" dirty="0">
              <a:latin typeface="Calibri" pitchFamily="34" charset="0"/>
              <a:ea typeface="華康儷中黑" pitchFamily="49" charset="-12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6850" y="322505"/>
            <a:ext cx="1522314" cy="5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02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85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New Reality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Stack</dc:creator>
  <cp:lastModifiedBy>tracyn</cp:lastModifiedBy>
  <cp:revision>10</cp:revision>
  <cp:lastPrinted>2013-05-16T13:12:30Z</cp:lastPrinted>
  <dcterms:created xsi:type="dcterms:W3CDTF">2013-05-15T19:00:18Z</dcterms:created>
  <dcterms:modified xsi:type="dcterms:W3CDTF">2013-10-31T04:04:04Z</dcterms:modified>
</cp:coreProperties>
</file>